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25" d="100"/>
          <a:sy n="25" d="100"/>
        </p:scale>
        <p:origin x="3816" y="20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FD76-8C93-465F-A490-CE3A7374A09A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7E94-D3EC-4E23-9645-E2FC4BA00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353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FD76-8C93-465F-A490-CE3A7374A09A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7E94-D3EC-4E23-9645-E2FC4BA00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01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FD76-8C93-465F-A490-CE3A7374A09A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7E94-D3EC-4E23-9645-E2FC4BA00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858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FD76-8C93-465F-A490-CE3A7374A09A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7E94-D3EC-4E23-9645-E2FC4BA00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783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FD76-8C93-465F-A490-CE3A7374A09A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7E94-D3EC-4E23-9645-E2FC4BA00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544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FD76-8C93-465F-A490-CE3A7374A09A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7E94-D3EC-4E23-9645-E2FC4BA00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613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FD76-8C93-465F-A490-CE3A7374A09A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7E94-D3EC-4E23-9645-E2FC4BA00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36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FD76-8C93-465F-A490-CE3A7374A09A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7E94-D3EC-4E23-9645-E2FC4BA00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252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FD76-8C93-465F-A490-CE3A7374A09A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7E94-D3EC-4E23-9645-E2FC4BA00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45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FD76-8C93-465F-A490-CE3A7374A09A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7E94-D3EC-4E23-9645-E2FC4BA00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89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FD76-8C93-465F-A490-CE3A7374A09A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77E94-D3EC-4E23-9645-E2FC4BA00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983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DFD76-8C93-465F-A490-CE3A7374A09A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77E94-D3EC-4E23-9645-E2FC4BA00D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82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92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19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56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08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89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90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52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1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64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99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2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3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45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와이드스크린</PresentationFormat>
  <Paragraphs>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Busan</dc:creator>
  <cp:lastModifiedBy>Busan</cp:lastModifiedBy>
  <cp:revision>1</cp:revision>
  <dcterms:created xsi:type="dcterms:W3CDTF">2023-09-25T03:23:22Z</dcterms:created>
  <dcterms:modified xsi:type="dcterms:W3CDTF">2023-09-25T03:25:35Z</dcterms:modified>
</cp:coreProperties>
</file>